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audio1.wav>
</file>

<file path=ppt/media/image1.png>
</file>

<file path=ppt/media/image2.png>
</file>

<file path=ppt/media/image3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C624E-4427-390A-F1ED-F88A108A79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0F7DD3-2EDB-951C-E1A8-DD1BEC8302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9DD5C-B4C9-E2D7-69F1-E61DCC9AC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2698C-E4B7-969F-C6CE-3B93091CD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4FC4EB-291D-9680-7A25-0435610A2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41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A9537-C14E-1BFC-D90E-3C5A1FFB5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0DE7C4-93B7-6A48-34C6-F35DED490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FCAB4-5580-3CD0-78DB-F622DA65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010F3-A580-0D81-DBAE-EE686C249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88E92-C62B-BF7F-25CA-175BD772D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639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55D681-5A49-3404-A960-7F785A6AD9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528A53-4C5C-A9FA-FDEA-31898AA283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7C231-5FFD-18CF-2ABB-A19ABCB5D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210A1-2BC0-5AC3-0964-56ADD2DE7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71911-2F35-B5C5-37F1-3B5212ECA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47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73B76-9064-B656-02BC-1F771A88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209E1-ECFF-5BC3-72DC-64029EA8E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31FD2-20C0-C5E6-59CA-D770F350D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EC87A-0089-2948-4EA8-BE30A18F1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DB144C-B4A5-EDEE-9391-75EBA4012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445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E4061-1813-6AC1-1FFD-8D1C43F93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F1C55-944C-AF4E-02E9-8E6DA104D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18152-8EDA-3CCB-11E8-70E864C49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14BA8-C25F-4371-942A-07A620B16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B2408-055D-4658-488E-261451A55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53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9DD6A-2A07-50B1-A32A-FF2A5A9BA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26E62-EAA1-560E-5BFD-31386AA82B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BB7A67-EADF-5466-8021-E1F7B8AB8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A44C35-9136-813A-B79B-24F6AADD0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7FF7B-F88D-E970-686D-4A380102F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D6DD7-5A8F-11DB-831B-739D38C5C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574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75B47-B9A7-B03F-5D99-4DF4679B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D08E9C-5945-2A0F-511E-35104E636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323F7-1EBA-5E75-F285-10271E593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544F7E-7EDE-4669-8B94-B78B12C85C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7BF2DC-CEA2-BA60-A840-CD719B4ECF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F1E6E8-F298-353F-EB71-16EE2F382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CA78D2-99A9-7D42-917E-987F8F58A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4D31E3-C214-E5AC-3315-F7687DA53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025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11034-72AD-4663-0DCC-C1CC6F42F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61E2ED-00A7-6F77-3B59-5A9B79F1B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5C4C93-E79C-F3AB-AFEE-2E27DD8EB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30595E-2EA6-1C93-B9AD-8BCA03563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34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4F3CF7-0F27-C042-0449-A8D078C79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8E5890-9B6A-08AF-554E-D6C0B8FEE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B1EEF2-F1EA-B5A0-8A2D-BC36E002E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37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0B4A8-5629-915C-83F2-F3CFEF528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A424E-7F35-8853-6888-E79492222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67EA8D-91BB-650A-1298-ED235B02D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80C51F-A82D-6687-CF66-E26E792DC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3AF765-EE51-31F6-76CE-7B0E72EC6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9CB521-C1F8-5E97-840B-7193521E3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10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3DE2E-A712-BDEE-677A-B51ADFB3A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9A37C1-7EBC-5323-AFA5-2E291B6EDE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8B0D5D-9CC6-11EB-A9A1-CFF200230E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4848CD-1BAF-C6BE-D281-6D430F958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859656-2BBB-7255-C5DA-89EB99324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6B3583-655C-8C2C-A42E-03834E2E5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12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EADD81-8FA1-41E0-C67C-2A6B2F75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780484-90D3-855A-448E-3AE088DB6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49D08-1068-3187-9D40-C46904AE4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E3C707-0DE0-4187-95B9-2F099172FF19}" type="datetimeFigureOut">
              <a:rPr lang="en-US" smtClean="0"/>
              <a:t>10/29/2025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8CB90-DB09-1425-8DD5-C7DACE6FB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0676E-C61C-2A91-9608-B0F59591D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C20402-390D-470F-8C61-56779EFB7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617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green plant growing out of dirt">
            <a:extLst>
              <a:ext uri="{FF2B5EF4-FFF2-40B4-BE49-F238E27FC236}">
                <a16:creationId xmlns:a16="http://schemas.microsoft.com/office/drawing/2014/main" id="{077B17D7-EBE2-81CF-02EA-2837F1CD13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1" r="4" b="10664"/>
          <a:stretch>
            <a:fillRect/>
          </a:stretch>
        </p:blipFill>
        <p:spPr>
          <a:xfrm>
            <a:off x="-1504" y="1282"/>
            <a:ext cx="12191980" cy="68567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478C6F3-B8F9-2D07-0EA7-FE2E8644B9A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610C18-F48A-34CB-9A9D-21C57000DB86}"/>
              </a:ext>
            </a:extLst>
          </p:cNvPr>
          <p:cNvSpPr txBox="1"/>
          <p:nvPr/>
        </p:nvSpPr>
        <p:spPr>
          <a:xfrm>
            <a:off x="1116076" y="1625599"/>
            <a:ext cx="1152296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>
                <a:solidFill>
                  <a:schemeClr val="bg1"/>
                </a:solidFill>
              </a:rPr>
              <a:t>NHÓM 1</a:t>
            </a:r>
          </a:p>
        </p:txBody>
      </p:sp>
    </p:spTree>
    <p:extLst>
      <p:ext uri="{BB962C8B-B14F-4D97-AF65-F5344CB8AC3E}">
        <p14:creationId xmlns:p14="http://schemas.microsoft.com/office/powerpoint/2010/main" val="1033040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8C96DE-4690-5F6A-4E99-EC1527C8A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E3891A2-4D6B-226D-40E8-2A49473AB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green plant growing out of dirt">
            <a:extLst>
              <a:ext uri="{FF2B5EF4-FFF2-40B4-BE49-F238E27FC236}">
                <a16:creationId xmlns:a16="http://schemas.microsoft.com/office/drawing/2014/main" id="{4CCE9D75-A4EB-4C94-E9BC-389FE53097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1" r="4" b="10664"/>
          <a:stretch>
            <a:fillRect/>
          </a:stretch>
        </p:blipFill>
        <p:spPr>
          <a:xfrm>
            <a:off x="-1504" y="1282"/>
            <a:ext cx="12191980" cy="685671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9058867-7B8D-EB41-7544-895776645E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558426-5C57-8A86-1DA3-2798988037BA}"/>
              </a:ext>
            </a:extLst>
          </p:cNvPr>
          <p:cNvSpPr txBox="1"/>
          <p:nvPr/>
        </p:nvSpPr>
        <p:spPr>
          <a:xfrm>
            <a:off x="0" y="233679"/>
            <a:ext cx="48463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>
                <a:solidFill>
                  <a:schemeClr val="bg1"/>
                </a:solidFill>
              </a:rPr>
              <a:t>NHÓM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E6B9FE-4372-D35B-7127-D7919EA5A118}"/>
              </a:ext>
            </a:extLst>
          </p:cNvPr>
          <p:cNvSpPr txBox="1"/>
          <p:nvPr/>
        </p:nvSpPr>
        <p:spPr>
          <a:xfrm>
            <a:off x="6187440" y="143429"/>
            <a:ext cx="684707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Gồm  có</a:t>
            </a:r>
          </a:p>
          <a:p>
            <a:r>
              <a:rPr lang="en-US" sz="2800">
                <a:solidFill>
                  <a:schemeClr val="bg1"/>
                </a:solidFill>
              </a:rPr>
              <a:t>Nguyễn Thanh Quân:làm slide</a:t>
            </a:r>
          </a:p>
          <a:p>
            <a:r>
              <a:rPr lang="en-US" sz="2800">
                <a:solidFill>
                  <a:schemeClr val="bg1"/>
                </a:solidFill>
              </a:rPr>
              <a:t>Trần Minh Quân:lên ý tưởng</a:t>
            </a:r>
          </a:p>
          <a:p>
            <a:r>
              <a:rPr lang="en-US" sz="2800">
                <a:solidFill>
                  <a:schemeClr val="bg1"/>
                </a:solidFill>
              </a:rPr>
              <a:t>Ngô Đức Minh Đạt:làm nội dung</a:t>
            </a:r>
          </a:p>
          <a:p>
            <a:r>
              <a:rPr lang="en-US" sz="2800">
                <a:solidFill>
                  <a:schemeClr val="bg1"/>
                </a:solidFill>
              </a:rPr>
              <a:t>Phan Anh Khoa:Hỗ trợ</a:t>
            </a:r>
          </a:p>
        </p:txBody>
      </p:sp>
    </p:spTree>
    <p:extLst>
      <p:ext uri="{BB962C8B-B14F-4D97-AF65-F5344CB8AC3E}">
        <p14:creationId xmlns:p14="http://schemas.microsoft.com/office/powerpoint/2010/main" val="1588076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7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5BB1C-454D-5FBB-2EC8-CF73F7662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Video 9">
            <a:hlinkClick r:id="" action="ppaction://media"/>
            <a:extLst>
              <a:ext uri="{FF2B5EF4-FFF2-40B4-BE49-F238E27FC236}">
                <a16:creationId xmlns:a16="http://schemas.microsoft.com/office/drawing/2014/main" id="{AFB53214-43F4-3DB9-E324-BF07D1F175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C18CD9-F5D6-041D-5D68-412D5611B84C}"/>
              </a:ext>
            </a:extLst>
          </p:cNvPr>
          <p:cNvSpPr txBox="1"/>
          <p:nvPr/>
        </p:nvSpPr>
        <p:spPr>
          <a:xfrm>
            <a:off x="1016000" y="871518"/>
            <a:ext cx="110845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Khởi động:xem 1 video có liên quan đến tình bạn và trả lời câu hỏi</a:t>
            </a:r>
          </a:p>
          <a:p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613931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classroom with desks and books">
            <a:extLst>
              <a:ext uri="{FF2B5EF4-FFF2-40B4-BE49-F238E27FC236}">
                <a16:creationId xmlns:a16="http://schemas.microsoft.com/office/drawing/2014/main" id="{8C1F384C-4135-FCC3-74B8-D613F8406A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70"/>
          <a:stretch>
            <a:fillRect/>
          </a:stretch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80137A-07D5-6663-1D9A-5AF126BD226D}"/>
              </a:ext>
            </a:extLst>
          </p:cNvPr>
          <p:cNvSpPr txBox="1"/>
          <p:nvPr/>
        </p:nvSpPr>
        <p:spPr>
          <a:xfrm>
            <a:off x="3753579" y="2519153"/>
            <a:ext cx="48541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/>
              <a:t>Sau khi xem vdeo các bạn đã rút ra được bài học gì?</a:t>
            </a:r>
          </a:p>
          <a:p>
            <a:endParaRPr lang="en-US" sz="3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0B721D-B293-7D6E-CC26-97C0CE100C3F}"/>
              </a:ext>
            </a:extLst>
          </p:cNvPr>
          <p:cNvSpPr txBox="1"/>
          <p:nvPr/>
        </p:nvSpPr>
        <p:spPr>
          <a:xfrm>
            <a:off x="3753579" y="2520435"/>
            <a:ext cx="5167981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Bài học rút ra từ video trên là:Các bạn phải hòa đồng chơi cùng với nhau không ai  được chê bai ai cả</a:t>
            </a:r>
          </a:p>
          <a:p>
            <a:endParaRPr lang="en-US" sz="3000"/>
          </a:p>
          <a:p>
            <a:endParaRPr lang="en-US" sz="3000"/>
          </a:p>
        </p:txBody>
      </p:sp>
    </p:spTree>
    <p:extLst>
      <p:ext uri="{BB962C8B-B14F-4D97-AF65-F5344CB8AC3E}">
        <p14:creationId xmlns:p14="http://schemas.microsoft.com/office/powerpoint/2010/main" val="744119188"/>
      </p:ext>
    </p:extLst>
  </p:cSld>
  <p:clrMapOvr>
    <a:masterClrMapping/>
  </p:clrMapOvr>
  <p:transition spd="slow">
    <p:cover/>
    <p:sndAc>
      <p:stSnd>
        <p:snd r:embed="rId2" name="chimes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classroom with desks and books">
            <a:extLst>
              <a:ext uri="{FF2B5EF4-FFF2-40B4-BE49-F238E27FC236}">
                <a16:creationId xmlns:a16="http://schemas.microsoft.com/office/drawing/2014/main" id="{C07F2697-C061-0B92-4061-206DE70908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70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A90CD8B-C7AE-EB8E-7DD0-F89A333DC621}"/>
              </a:ext>
            </a:extLst>
          </p:cNvPr>
          <p:cNvSpPr txBox="1"/>
          <p:nvPr/>
        </p:nvSpPr>
        <p:spPr>
          <a:xfrm>
            <a:off x="4191000" y="2626826"/>
            <a:ext cx="4013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2 bạn nhỏ kia đã làm gì với bạn nhở kia?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1BF4A1-98B5-ABE4-F219-0CD5823412C6}"/>
              </a:ext>
            </a:extLst>
          </p:cNvPr>
          <p:cNvSpPr txBox="1"/>
          <p:nvPr/>
        </p:nvSpPr>
        <p:spPr>
          <a:xfrm>
            <a:off x="3723640" y="2544613"/>
            <a:ext cx="49479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2 bạn nhỏ kia không hỏi thăm cậu mà còn mặc kệ không rủ bạn ấy đi cùng</a:t>
            </a:r>
          </a:p>
        </p:txBody>
      </p:sp>
    </p:spTree>
    <p:extLst>
      <p:ext uri="{BB962C8B-B14F-4D97-AF65-F5344CB8AC3E}">
        <p14:creationId xmlns:p14="http://schemas.microsoft.com/office/powerpoint/2010/main" val="419188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A1979-7BA2-9F65-6E1E-350158B4A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16F25-0812-0E4F-EAB4-1B2746007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585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119</Words>
  <Application>Microsoft Office PowerPoint</Application>
  <PresentationFormat>Widescreen</PresentationFormat>
  <Paragraphs>12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Windows</dc:creator>
  <cp:lastModifiedBy>Windows</cp:lastModifiedBy>
  <cp:revision>7</cp:revision>
  <dcterms:created xsi:type="dcterms:W3CDTF">2025-10-28T13:44:52Z</dcterms:created>
  <dcterms:modified xsi:type="dcterms:W3CDTF">2025-10-28T23:09:43Z</dcterms:modified>
</cp:coreProperties>
</file>

<file path=docProps/thumbnail.jpeg>
</file>